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"/>
  </p:notesMasterIdLst>
  <p:sldIdLst>
    <p:sldId id="314" r:id="rId5"/>
    <p:sldId id="39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DDC Hardware" panose="020B0604020202020204" charset="0"/>
      <p:regular r:id="rId12"/>
    </p:embeddedFont>
    <p:embeddedFont>
      <p:font typeface="DDC Hardware Condensed" panose="020B0604020202020204" charset="0"/>
      <p:regular r:id="rId13"/>
    </p:embeddedFont>
    <p:embeddedFont>
      <p:font typeface="DDC Hardware Regular" panose="020B0604020202020204" charset="0"/>
      <p:regular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</p:embeddedFontLst>
  <p:defaultTextStyle>
    <a:defPPr>
      <a:defRPr lang="en-GB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ran Cornwall" initials="KC" lastIdx="6" clrIdx="0">
    <p:extLst>
      <p:ext uri="{19B8F6BF-5375-455C-9EA6-DF929625EA0E}">
        <p15:presenceInfo xmlns:p15="http://schemas.microsoft.com/office/powerpoint/2012/main" userId="S::kcornwall@spartaglobal.com::d85967ea-611e-45ef-864e-88f322f6e6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2246"/>
    <a:srgbClr val="FF5589"/>
    <a:srgbClr val="66317D"/>
    <a:srgbClr val="DB0022"/>
    <a:srgbClr val="E33661"/>
    <a:srgbClr val="E43660"/>
    <a:srgbClr val="F5D301"/>
    <a:srgbClr val="31173C"/>
    <a:srgbClr val="FFFFFF"/>
    <a:srgbClr val="7E3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CD69-E507-1246-8180-3E8088BEDF0C}" v="2281" dt="2019-12-17T18:35:49.292"/>
    <p1510:client id="{4F15E648-3D2B-40D8-AE14-083F08442712}" v="16" dt="2019-12-17T20:46:56.361"/>
    <p1510:client id="{CDF45E30-30FD-4E9B-B45C-B3D54C16E5F5}" v="479" dt="2019-12-17T17:23:2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7ACD-B718-7045-B248-DCC32D91570B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9E13F-433F-BC4F-AA3D-ED5992C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1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03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7FAA0E14-DE2B-EF48-BA12-F66777F98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2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988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B5CA97DC-FD15-DD46-8E2B-E58D78C16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8B2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832957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264145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0" name="Picture 9" descr="A store inside of a building&#10;&#10;Description automatically generated">
            <a:extLst>
              <a:ext uri="{FF2B5EF4-FFF2-40B4-BE49-F238E27FC236}">
                <a16:creationId xmlns:a16="http://schemas.microsoft.com/office/drawing/2014/main" id="{97E1E069-A673-7142-9A40-638DB8135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2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7E3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73317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16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89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58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26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37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DC Hardware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latin typeface="DDC Hardware" panose="02000000000000000000" pitchFamily="2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652B019-30F8-844D-A39D-54B4EA537E11}"/>
              </a:ext>
            </a:extLst>
          </p:cNvPr>
          <p:cNvSpPr/>
          <p:nvPr userDrawn="1"/>
        </p:nvSpPr>
        <p:spPr>
          <a:xfrm flipH="1">
            <a:off x="7248698" y="46039"/>
            <a:ext cx="4943303" cy="6858000"/>
          </a:xfrm>
          <a:prstGeom prst="rtTriangle">
            <a:avLst/>
          </a:prstGeom>
          <a:solidFill>
            <a:srgbClr val="E33661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D95BEFC-5E73-D545-A5B9-21D3762292DD}"/>
              </a:ext>
            </a:extLst>
          </p:cNvPr>
          <p:cNvSpPr/>
          <p:nvPr userDrawn="1"/>
        </p:nvSpPr>
        <p:spPr>
          <a:xfrm flipH="1">
            <a:off x="8610600" y="1824963"/>
            <a:ext cx="3581400" cy="5079076"/>
          </a:xfrm>
          <a:prstGeom prst="rtTriangle">
            <a:avLst/>
          </a:prstGeom>
          <a:solidFill>
            <a:srgbClr val="8B2246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79D82EB-639B-0542-937D-6D5B280785F3}"/>
              </a:ext>
            </a:extLst>
          </p:cNvPr>
          <p:cNvSpPr/>
          <p:nvPr userDrawn="1"/>
        </p:nvSpPr>
        <p:spPr>
          <a:xfrm flipH="1">
            <a:off x="9825645" y="3509964"/>
            <a:ext cx="2366355" cy="3394075"/>
          </a:xfrm>
          <a:prstGeom prst="rtTriangle">
            <a:avLst/>
          </a:prstGeom>
          <a:solidFill>
            <a:srgbClr val="31173C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579B-7099-ED49-8767-4DDB37FDADAF}"/>
              </a:ext>
            </a:extLst>
          </p:cNvPr>
          <p:cNvSpPr/>
          <p:nvPr userDrawn="1"/>
        </p:nvSpPr>
        <p:spPr>
          <a:xfrm>
            <a:off x="-19880" y="-39511"/>
            <a:ext cx="119271" cy="6876000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F86DD-BFA3-874B-8C09-FFFE6A64A9D2}"/>
              </a:ext>
            </a:extLst>
          </p:cNvPr>
          <p:cNvSpPr/>
          <p:nvPr userDrawn="1"/>
        </p:nvSpPr>
        <p:spPr>
          <a:xfrm rot="5400000">
            <a:off x="6038252" y="713987"/>
            <a:ext cx="128747" cy="12245007"/>
          </a:xfrm>
          <a:prstGeom prst="rect">
            <a:avLst/>
          </a:prstGeom>
          <a:solidFill>
            <a:srgbClr val="E3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7" r:id="rId2"/>
    <p:sldLayoutId id="2147483672" r:id="rId3"/>
    <p:sldLayoutId id="2147483677" r:id="rId4"/>
    <p:sldLayoutId id="2147483678" r:id="rId5"/>
    <p:sldLayoutId id="2147483673" r:id="rId6"/>
    <p:sldLayoutId id="2147483674" r:id="rId7"/>
    <p:sldLayoutId id="2147483661" r:id="rId8"/>
    <p:sldLayoutId id="2147483662" r:id="rId9"/>
    <p:sldLayoutId id="2147483681" r:id="rId10"/>
    <p:sldLayoutId id="2147483675" r:id="rId11"/>
    <p:sldLayoutId id="2147483680" r:id="rId12"/>
    <p:sldLayoutId id="2147483676" r:id="rId13"/>
    <p:sldLayoutId id="2147483682" r:id="rId14"/>
    <p:sldLayoutId id="2147483683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DC Hardware" panose="02000000000000000000" pitchFamily="2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DC Hardware" panose="02000000000000000000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9498536-344E-ED4D-974F-1AE8A959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515" y="702484"/>
            <a:ext cx="3064410" cy="1113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94192F-629D-1C4A-A5C1-AB65CCB2071F}"/>
              </a:ext>
            </a:extLst>
          </p:cNvPr>
          <p:cNvSpPr txBox="1"/>
          <p:nvPr/>
        </p:nvSpPr>
        <p:spPr>
          <a:xfrm>
            <a:off x="8805313" y="4583151"/>
            <a:ext cx="974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DDC Hardware" panose="02000000000000000000" pitchFamily="2" charset="77"/>
              </a:rPr>
              <a:t>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94F3D-7D2C-46FF-9199-09250E2273B4}"/>
              </a:ext>
            </a:extLst>
          </p:cNvPr>
          <p:cNvSpPr txBox="1"/>
          <p:nvPr/>
        </p:nvSpPr>
        <p:spPr>
          <a:xfrm>
            <a:off x="8327408" y="2718757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01238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D2FE9-233E-0645-8B72-BE9E47F05B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993" y="1006719"/>
            <a:ext cx="5646821" cy="1133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3B708F-9393-7B40-AEDE-D850D9387BEE}"/>
              </a:ext>
            </a:extLst>
          </p:cNvPr>
          <p:cNvSpPr txBox="1"/>
          <p:nvPr/>
        </p:nvSpPr>
        <p:spPr>
          <a:xfrm>
            <a:off x="6498440" y="2520658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2#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A25E-225A-D949-B636-E53F22E544E6}"/>
              </a:ext>
            </a:extLst>
          </p:cNvPr>
          <p:cNvSpPr txBox="1"/>
          <p:nvPr/>
        </p:nvSpPr>
        <p:spPr>
          <a:xfrm>
            <a:off x="6498440" y="3485441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DDC Hardware Condensed" panose="02000000000000000000" pitchFamily="2" charset="77"/>
              </a:rPr>
              <a:t>3#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4F206-0B2A-F84C-A275-996A0E3AE317}"/>
              </a:ext>
            </a:extLst>
          </p:cNvPr>
          <p:cNvSpPr txBox="1"/>
          <p:nvPr/>
        </p:nvSpPr>
        <p:spPr>
          <a:xfrm>
            <a:off x="6498440" y="4475602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4#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5D28D-47D2-0E4E-A911-110AAE561AA5}"/>
              </a:ext>
            </a:extLst>
          </p:cNvPr>
          <p:cNvSpPr txBox="1"/>
          <p:nvPr/>
        </p:nvSpPr>
        <p:spPr>
          <a:xfrm>
            <a:off x="6498440" y="5496533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DDC Hardware Condensed" panose="02000000000000000000" pitchFamily="2" charset="77"/>
              </a:rPr>
              <a:t>5#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12B95-46FC-634E-89DE-D83B83EC0EC0}"/>
              </a:ext>
            </a:extLst>
          </p:cNvPr>
          <p:cNvSpPr/>
          <p:nvPr/>
        </p:nvSpPr>
        <p:spPr>
          <a:xfrm>
            <a:off x="5838461" y="172225"/>
            <a:ext cx="122712" cy="66264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18474-D990-274D-B4AB-A8C9DA501D82}"/>
              </a:ext>
            </a:extLst>
          </p:cNvPr>
          <p:cNvSpPr txBox="1"/>
          <p:nvPr/>
        </p:nvSpPr>
        <p:spPr>
          <a:xfrm>
            <a:off x="6372821" y="184167"/>
            <a:ext cx="571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CANDIDATE SUMMARY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2E630-3346-734B-AD30-F8599C684E4D}"/>
              </a:ext>
            </a:extLst>
          </p:cNvPr>
          <p:cNvSpPr txBox="1"/>
          <p:nvPr/>
        </p:nvSpPr>
        <p:spPr>
          <a:xfrm>
            <a:off x="890123" y="125981"/>
            <a:ext cx="4248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DC Hardware" panose="02000000000000000000" pitchFamily="2" charset="77"/>
              </a:rPr>
              <a:t>introductions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DA518-B4BE-5D48-9F56-0A59C0C1649C}"/>
              </a:ext>
            </a:extLst>
          </p:cNvPr>
          <p:cNvSpPr txBox="1"/>
          <p:nvPr/>
        </p:nvSpPr>
        <p:spPr>
          <a:xfrm>
            <a:off x="158438" y="1027786"/>
            <a:ext cx="5514073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  <a:p>
            <a:pPr algn="ctr">
              <a:buClr>
                <a:srgbClr val="FFFFFF"/>
              </a:buClr>
            </a:pPr>
            <a:r>
              <a:rPr lang="en-GB" dirty="0">
                <a:solidFill>
                  <a:srgbClr val="E33661"/>
                </a:solidFill>
                <a:latin typeface="DDC Hardware Regular"/>
              </a:rPr>
              <a:t>name</a:t>
            </a:r>
            <a:endParaRPr lang="en-GB" dirty="0">
              <a:latin typeface="DDC Hardware Regular"/>
            </a:endParaRPr>
          </a:p>
          <a:p>
            <a:pPr algn="ctr">
              <a:buClr>
                <a:srgbClr val="FFFFFF"/>
              </a:buClr>
            </a:pPr>
            <a:r>
              <a:rPr lang="en-GB" dirty="0">
                <a:latin typeface="DDC Hardware Regular"/>
              </a:rPr>
              <a:t>Degree with grade</a:t>
            </a:r>
          </a:p>
          <a:p>
            <a:pPr algn="ctr">
              <a:buClr>
                <a:srgbClr val="FFFFFF"/>
              </a:buClr>
            </a:pPr>
            <a:r>
              <a:rPr lang="en-GB" dirty="0">
                <a:latin typeface="DDC Hardware Regular"/>
              </a:rPr>
              <a:t>Name of university</a:t>
            </a:r>
          </a:p>
          <a:p>
            <a:pPr>
              <a:buClr>
                <a:srgbClr val="FFFFFF"/>
              </a:buClr>
            </a:pPr>
            <a:endParaRPr lang="en-GB" dirty="0">
              <a:latin typeface="DDC Hardware Regular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  <a:p>
            <a:pPr>
              <a:buClr>
                <a:srgbClr val="FFFFFF"/>
              </a:buClr>
            </a:pPr>
            <a:endParaRPr lang="en-GB" dirty="0">
              <a:solidFill>
                <a:srgbClr val="E33661"/>
              </a:solidFill>
              <a:latin typeface="DDC Hardware Regular" panose="02000000000000000000" pitchFamily="2" charset="77"/>
            </a:endParaRPr>
          </a:p>
          <a:p>
            <a:pPr>
              <a:buClr>
                <a:srgbClr val="FFFFFF"/>
              </a:buClr>
            </a:pPr>
            <a:endParaRPr lang="en-GB" dirty="0">
              <a:latin typeface="DDC Hardware Regular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D5EB1-6113-4449-B15E-398837452221}"/>
              </a:ext>
            </a:extLst>
          </p:cNvPr>
          <p:cNvSpPr/>
          <p:nvPr/>
        </p:nvSpPr>
        <p:spPr>
          <a:xfrm>
            <a:off x="6849658" y="2494681"/>
            <a:ext cx="4916359" cy="353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XYZ has an outstanding skillset of communication, being elected as Student Academic Representative during his time at Northumbria university, providing a direct link of communication between tutors and students. He is a person who can effectively plan and prioritize workload, proved by combining and maintaining a healthy balance between work and study during years 2014-2016. Moreover, he is a highly efficient BSc Applied Computing graduate, with distinction in BTEC Level 5 Computing and Systems Development. Proven experience in software testing, offering strong academic knowledge of software development lifecycle, relational databases and object-oriented programming.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en-GB" sz="12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2C641E-5139-4712-968D-CEAC371A62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686" y="2494681"/>
            <a:ext cx="3007151" cy="3495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68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5C339"/>
      </a:accent1>
      <a:accent2>
        <a:srgbClr val="EBA91C"/>
      </a:accent2>
      <a:accent3>
        <a:srgbClr val="E33660"/>
      </a:accent3>
      <a:accent4>
        <a:srgbClr val="93244A"/>
      </a:accent4>
      <a:accent5>
        <a:srgbClr val="411F4F"/>
      </a:accent5>
      <a:accent6>
        <a:srgbClr val="1B0D1C"/>
      </a:accent6>
      <a:hlink>
        <a:srgbClr val="0563C1"/>
      </a:hlink>
      <a:folHlink>
        <a:srgbClr val="3D9BF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2AB628A653444A68443A6930E9160" ma:contentTypeVersion="8" ma:contentTypeDescription="Create a new document." ma:contentTypeScope="" ma:versionID="6d6882e7b59ea5c9d96827396cc5d3ed">
  <xsd:schema xmlns:xsd="http://www.w3.org/2001/XMLSchema" xmlns:xs="http://www.w3.org/2001/XMLSchema" xmlns:p="http://schemas.microsoft.com/office/2006/metadata/properties" xmlns:ns2="23f089c4-72ee-4241-b438-3551f3bda8ee" xmlns:ns3="360a3be9-819f-4a93-b81e-c6c1d42ca7a9" targetNamespace="http://schemas.microsoft.com/office/2006/metadata/properties" ma:root="true" ma:fieldsID="83da803eab5fb2354fd4a538d331fb49" ns2:_="" ns3:_="">
    <xsd:import namespace="23f089c4-72ee-4241-b438-3551f3bda8ee"/>
    <xsd:import namespace="360a3be9-819f-4a93-b81e-c6c1d42ca7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089c4-72ee-4241-b438-3551f3bda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a3be9-819f-4a93-b81e-c6c1d42ca7a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0CFA8-5B18-456C-868E-752715681A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FD9BF9-F1E6-457B-91D4-A7F8CAD48E8A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360a3be9-819f-4a93-b81e-c6c1d42ca7a9"/>
    <ds:schemaRef ds:uri="23f089c4-72ee-4241-b438-3551f3bda8e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C214C95-5737-4FCD-8031-AF9CECFB2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089c4-72ee-4241-b438-3551f3bda8ee"/>
    <ds:schemaRef ds:uri="360a3be9-819f-4a93-b81e-c6c1d42ca7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21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DDC Hardware Regular</vt:lpstr>
      <vt:lpstr>Arial</vt:lpstr>
      <vt:lpstr>DDC Hardware Condensed</vt:lpstr>
      <vt:lpstr>Verdana</vt:lpstr>
      <vt:lpstr>Calibri</vt:lpstr>
      <vt:lpstr>DDC Hardware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Kieran Cornwall</dc:creator>
  <cp:keywords/>
  <dc:description/>
  <cp:lastModifiedBy>Astha Shaw</cp:lastModifiedBy>
  <cp:revision>9</cp:revision>
  <dcterms:created xsi:type="dcterms:W3CDTF">2019-04-12T08:24:33Z</dcterms:created>
  <dcterms:modified xsi:type="dcterms:W3CDTF">2020-02-10T10:11:21Z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0x0101006F62AB628A653444A68443A6930E9160</vt:lpwstr>
  </property>
  <property fmtid="{D5CDD505-2E9C-101B-9397-08002B2CF9AE}" pid="3" name="AuthorIds_UIVersion_23040">
    <vt:lpwstr>29</vt:lpwstr>
  </property>
</Properties>
</file>